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0.48498845265588908</c:v>
                </c:pt>
                <c:pt idx="1">
                  <c:v>0.51039260969976907</c:v>
                </c:pt>
                <c:pt idx="2">
                  <c:v>0</c:v>
                </c:pt>
                <c:pt idx="3">
                  <c:v>4.6189376443418013E-3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0.86082474226804129</c:v>
                </c:pt>
                <c:pt idx="1">
                  <c:v>0.1391752577319588</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3.2332563510392612E-2</c:v>
                </c:pt>
                <c:pt idx="1">
                  <c:v>5.5427251732101619E-2</c:v>
                </c:pt>
                <c:pt idx="2">
                  <c:v>0.17551963048498839</c:v>
                </c:pt>
                <c:pt idx="3">
                  <c:v>0.73672055427251737</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0.91916859122401851</c:v>
                </c:pt>
                <c:pt idx="1">
                  <c:v>1.38568129330254E-2</c:v>
                </c:pt>
                <c:pt idx="2">
                  <c:v>1.8475750577367198E-2</c:v>
                </c:pt>
                <c:pt idx="3">
                  <c:v>6.9284064665127024E-3</c:v>
                </c:pt>
                <c:pt idx="4">
                  <c:v>2.3094688221709011E-3</c:v>
                </c:pt>
                <c:pt idx="5">
                  <c:v>3.9260969976905313E-2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0.27684964200477319</c:v>
                </c:pt>
                <c:pt idx="1">
                  <c:v>2.3866348448687352E-3</c:v>
                </c:pt>
                <c:pt idx="2">
                  <c:v>0.66348448687350836</c:v>
                </c:pt>
                <c:pt idx="3">
                  <c:v>1.193317422434367E-2</c:v>
                </c:pt>
                <c:pt idx="4">
                  <c:v>0</c:v>
                </c:pt>
                <c:pt idx="5">
                  <c:v>4.7732696897374704E-3</c:v>
                </c:pt>
                <c:pt idx="6">
                  <c:v>4.7732696897374704E-3</c:v>
                </c:pt>
                <c:pt idx="7">
                  <c:v>9.5465393794749408E-3</c:v>
                </c:pt>
                <c:pt idx="8">
                  <c:v>2.6252983293556079E-2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2</c:v>
                </c:pt>
                <c:pt idx="1">
                  <c:v>5</c:v>
                </c:pt>
                <c:pt idx="2">
                  <c:v>5</c:v>
                </c:pt>
                <c:pt idx="3">
                  <c:v>39</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4</c:v>
                </c:pt>
                <c:pt idx="1">
                  <c:v>39</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4.1505863865521384</c:v>
                </c:pt>
                <c:pt idx="1">
                  <c:v>8.0460660469591065</c:v>
                </c:pt>
                <c:pt idx="2">
                  <c:v>3.755015744590581</c:v>
                </c:pt>
                <c:pt idx="3" formatCode="General">
                  <c:v>6.7071184593686253</c:v>
                </c:pt>
                <c:pt idx="4">
                  <c:v>8.794699845685173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4.503883593177469</c:v>
                </c:pt>
                <c:pt idx="1">
                  <c:v>8.3386185474182799</c:v>
                </c:pt>
                <c:pt idx="2">
                  <c:v>3.896451143097206</c:v>
                </c:pt>
                <c:pt idx="3" formatCode="General">
                  <c:v>6.8350548756956853</c:v>
                </c:pt>
                <c:pt idx="4">
                  <c:v>8.8892181336064997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8.0223456518768081</c:v>
                </c:pt>
                <c:pt idx="1">
                  <c:v>8.9470154749655144</c:v>
                </c:pt>
                <c:pt idx="2">
                  <c:v>9.0173601116566893</c:v>
                </c:pt>
                <c:pt idx="3">
                  <c:v>7.3716396855023527</c:v>
                </c:pt>
                <c:pt idx="4">
                  <c:v>7.9092654015702699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6.3007860953062638</c:v>
                </c:pt>
                <c:pt idx="1">
                  <c:v>7.6374498808406006</c:v>
                </c:pt>
                <c:pt idx="2">
                  <c:v>7.8723268219443092</c:v>
                </c:pt>
                <c:pt idx="3">
                  <c:v>6.3422009433082183</c:v>
                </c:pt>
                <c:pt idx="4">
                  <c:v>6.9467437999047208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0.28247235209250743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0.16144528864414909</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1.6854658197293366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0.1614452886441482</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0.57908758324065701</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0.82090837829214536</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6.7071184593686253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0.41534594079717113</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0.31144074648530573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8.6827351625278659E-2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0.90646518465208548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8.6827351625279547E-2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0.31144074648530484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0.72951930715974989</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8.9470154749655144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0.43319327151321385</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0.18045711377541362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1.8839465663558244</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0.18045711377541362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0.647281037262875</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0.67654003276142483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7.9092654015702699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7.7564968116785771</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0.23032948453160085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0.12705733562347898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1.3264604878701398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0.12705733562347898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0.45574154586433213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1.5850391496091447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3.755015744590581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0.12550704761849474</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0.2031334172832775</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5.6632078006311204E-2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0.59123082860766374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5.6632078006311204E-2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0.18852102385545422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9.5138566066528742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5.4514039840865891E-2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0.30137830510201447</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8.4022018199720883E-2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0.87717790323662559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8.4022018199721771E-2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0.30137830510201447</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0.35703708858802052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8.4969317146422316</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0.25563484051135887</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9.6336075142823496E-2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1.0057349039029395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9.6336075142822608E-2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0.34554755609072707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0.31440753703821755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8.8247779961918571</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0.36683736123622523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0.14095927648962814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1.4715947705399728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0.14095927648962814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0.50560637255665597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1.6776404475179287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6.8219277295752949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0.17416861381951065</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0.23463439788046259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6.5414315878907558E-2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0.68291614119438648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6.5414315878907558E-2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0.23463439788046259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0.32057476460789047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9.1264710784186267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Your Trust</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8.6330895696517906</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7.5922612960981795E-2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0.1776873026771888</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4.9537891502669851E-2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0.51716853189346423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4.9537891502669851E-2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0.1776873026771888</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7.7219755768803466E-2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9.6586781978167267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0.53220226924476055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0.16591889594481746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1.7321696427983948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0.16591889594481746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0.59513395078639864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0.6657437884226578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7.311921871104218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0.14038601673499773</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0.4000597667147936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0.1115336719028539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1.1643956495721577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0.11153367190285479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0.4000597667147936</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0.26800615394052052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8.6885696843850067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3.297148827188412E-2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0.31079376881920862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8.6646979089115561E-2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0.90458212106396108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8.6646979089117337E-2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0.31079376881920773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0.35575425631295587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8.7155578262753313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0.2512063550785637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0.36565406531387357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0.10194161958739834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1.0642559895391379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0.10194161958739834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0.36565406531387445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0.38777503260916646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8.7907202686776724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8.8439448402801197</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2.2185050406456241E-2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0.24168240776988448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6.7379248341449482E-2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0.70342975624939896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6.7379248341449482E-2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0.24168240776988448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0.24668102329695252</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8.7305226064574661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0.11131282762691441</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5.872682137976426E-2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0.61309965108437581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5.872682137976426E-2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0.21064704550885338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0.1595652106046348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9.1853609002191163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7.6905628861988262E-2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0.24029631066002111</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6.6992814830410197E-2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0.69939544543163379</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6.6992814830410197E-2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0.24029631066002111</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0.16548839321882802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8.6159510141637785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Your Trust</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8.6981487936820869</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0.3206125421601973</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9.9218294174063359E-2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1.0358248600913598</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9.9218294174063359E-2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0.35588577820416489</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0.68076711985690963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7.8975793656552016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0.18863031137457575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0.25699405193203795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7.1648020255953071E-2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0.74799512706040261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7.1648020255953071E-2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0.25699405193203795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0.18114135867877934</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8.8861416148601151</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0.11662720236151713</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0.19029141972603369</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5.3051825100878247E-2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0.55385349818959995</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5.3051825100878247E-2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0.19029141972603369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0.235350551424931</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9.0844413784733682</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0.23778505527788507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7.3151369110894038E-2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0.76368987499274255</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7.3151369110894038E-2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0.26238640907350153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0.17961350357160555</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8.9244328157396602</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Your Trust</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8.4699683012214066</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0.30243388563784279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0.30611571740160137</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8.5342773329460719E-2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0.89096639868361382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8.5342773329461608E-2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0.30611571740160137</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0.59795702744579593</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8.1044822860895369</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0.17555277292232496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6.0418564266511154E-2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0.63076120587689033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6.0418564266511154E-2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0.2167151525931672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0.30885777736847153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8.794699845685173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0.21082300283267674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0.29068322724956186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8.1040310456483411E-2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0.84604929906456583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8.1040310456483411E-2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0.29068322724956097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0.46008241047169918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7.389000460978747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0.21371132374846447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8.8010635313442442E-2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0.91881849782827896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8.8010635313441554E-2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0.31568506291609744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0.26709006566710514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7.8316870603890294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7.2385515808172762E-2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0.22925584499377916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6.3914815546989523E-2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0.66726157129430153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6.3914815546990411E-2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0.22925584499377827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0.5202686393733611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8.4312737322692701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0.15094269192146292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0.18888497933443205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5.2659720034990087E-2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0.54975997714695168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5.2659720034990087E-2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0.18888497933443205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0.47237654819410047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9.1418629449753048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3.0952036795801163E-2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0.13085278215493723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3.6480777340575088E-2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0.38085411969018068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3.6480777340575088E-2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0.13085278215493723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8.2240627098826735E-2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9.5967717781627808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8.4831277762956372</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0.27915113388558588</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0.40855522187151916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0.11390214128405862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1.1891221325845827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0.11390214128405773</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0.40855522187152005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0.18169584320015097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8.6128870690257493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0.25733420275033581</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0.19436662136304417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2.0291598445202395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0.19436662136304328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0.51173265632093212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9.0173601116566893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0.13939354563336082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0.56385186940645404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0.15719768553738245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1.6411214482561647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0.15719768553738156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0.56385186940645582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2.722430423986566E-3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8.6084878378067611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0.30932464514628943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0.63277825735166182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0.17641384716657793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1.8417354388185752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0.17641384716657882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0.42986974849967119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8.0460660469591065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1.4280878614531707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0.41383287099430532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0.11537351040101029</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1.2044830166069964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0.11537351040101029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0.41383287099430532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0.44640698798723477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8.5916199404487088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8.5208627734348674E-2</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0.61333970129124449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0.17099452306980201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1.785158467091124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0.17099452306980201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0.61333970129124449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0.70787086998352144</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8.0223456518768081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Your Trust</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7.3674981103901231</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0.61641286255542393</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0.22807617140606151</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2.3810827459137389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0.22807617140606062</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0.51474165656719251</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7.4703180682016814</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0.11114521815127443</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0.74942909244730682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0.20893522784824725</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2.1812540213036797</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0.20893522784824725</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0.74942909244730771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0.1483873433026961</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7.264678152578564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7.3303995612822126</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0.16337598032301681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9.2620875196486985E-2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0.96694874559756716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9.2620875196488761E-2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0.33222151742928929</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0.52120469722663465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7.0536955755071373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1.181497803929112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0.37853073829242945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0.10553153974103946</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1.1017342446516594</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0.10553153974104035</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0.37853073829242945</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0.38760877981527386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8.9484328845293888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0.20594060039493378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0.34530873144110696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9.6269492616086971E-2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1.0050397918067793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9.6269492616086971E-2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0.34530873144110785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0.49131578277304655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6.2232497646294336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9.4429968410190135E-2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8.9436934649195443E-2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0.93370885975401663</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8.9436934649195443E-2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0.32080105138659576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0.54407737140730994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6.7905736354663464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0.10737076890013419</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0.118963555665347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1.2419625778573482</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0.11896355566534655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0.42670999273200572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0.64740739768617228</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4.1505863865521384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0.47409010795512874</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0.13648056919436513</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1.4248377042537133</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0.13648056919436513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0.48954171185681439</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0.64027979445190919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6.8825122208765697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0.25387496081297023</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0.14073175758884915</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3.9234961831132509E-2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0.40960741350910013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3.9234961831132509E-2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0.14073175758884915</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0.19572860879472564</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9.0389131218089958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0.28709465518410404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0.11323273459705518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1.1821336221119694</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0.11323273459705518</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0.4061541291927675</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0.49829720529089627</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8.2582749954208872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1.7008650746009746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0.41166405610386825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0.11476886102475881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1.1981705632356165</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0.11476886102475792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0.41166405610386825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0.30544182190948277</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7.3716396855023527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0.75468330605198286</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0.43476012683299992</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0.12120787286566781</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1.2653929297836264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0.12120787286566781</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0.43476012683299992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6.7342090292761725E-2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8.3049925596210734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0.32354737943853262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0.12823909133263367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1.3387978491631065</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0.12823909133263456</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0.4599803815921657</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0.98398563455645416</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8.0778887694572852</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0.22407229579566401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0.34167773330866602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9.5257197484016842E-2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0.9944715748032662</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9.5257197484015066E-2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0.34167773330866691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0.93834064024945896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6.8640351360149348</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9.2517733643630731</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6.3044277242015667E-2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0.21528208204168386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6.0019034911148239E-2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0.62659017630953429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6.0019034911148239E-2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0.21528208204168386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0.16508382805997712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9.2517733643630731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9.4752955401883874</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0.24983060143271629</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0.18081093147588589</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5.040873585785377E-2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0.52626002293228424</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5.040873585785377E-2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0.18081093147588589</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0.1673307139769733</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9.4752955401883874</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0.21788550271616725</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7.3142131107271524E-2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0.76359343155064341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7.3142131107271524E-2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0.26235327330821256</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0.39247768561813778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8.5662498431705831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George Eliot Hospital - Acute Services (78)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George Eliot Hospital - Acute Services (78)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George Eliot Hospital - Acute Services (78)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George Eliot Hospital - Acute Services (78)</c:v>
                </c:pt>
              </c:strCache>
            </c:strRef>
          </c:cat>
          <c:val>
            <c:numRef>
              <c:f>Sheet1!$G$2:$G$3</c:f>
              <c:numCache>
                <c:formatCode>0.0;;</c:formatCode>
                <c:ptCount val="2"/>
                <c:pt idx="0">
                  <c:v>0</c:v>
                </c:pt>
                <c:pt idx="1">
                  <c:v>7.9092654015702717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George Eliot Hospital - Acute Services (78)</c:v>
                </c:pt>
              </c:strCache>
            </c:strRef>
          </c:cat>
          <c:val>
            <c:numRef>
              <c:f>Sheet1!$H$2:$H$3</c:f>
              <c:numCache>
                <c:formatCode>0.0;;</c:formatCode>
                <c:ptCount val="2"/>
                <c:pt idx="0">
                  <c:v>7.9092654015702699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George Eliot Hospital - Acute Services (78)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(78)</c:v>
                </c:pt>
                <c:pt idx="1">
                  <c:v>George Eliot Hospital - Acute Services (78)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2.0907345984297301</c:v>
                </c:pt>
                <c:pt idx="1">
                  <c:v>2.0907345984297283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George Eliot Hospital - Acute Services (83)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George Eliot Hospital - Acute Services (83)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George Eliot Hospital - Acute Services (83)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George Eliot Hospital - Acute Services (83)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George Eliot Hospital - Acute Services (83)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George Eliot Hospital - Acute Services (83)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(83)</c:v>
                </c:pt>
                <c:pt idx="1">
                  <c:v>George Eliot Hospital - Acute Services (83)</c:v>
                </c:pt>
              </c:strCache>
            </c:strRef>
          </c:cat>
          <c:val>
            <c:numRef>
              <c:f>Sheet1!$J$2:$J$3</c:f>
              <c:numCache>
                <c:formatCode>0.0;;</c:formatCode>
                <c:ptCount val="2"/>
                <c:pt idx="0">
                  <c:v>8.9470154749655144</c:v>
                </c:pt>
                <c:pt idx="1">
                  <c:v>8.9470154749655144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1.0529845250344856</c:v>
                </c:pt>
                <c:pt idx="1">
                  <c:v>1.0529845250344856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George Eliot Hospital - Acute Services (411)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George Eliot Hospital - Acute Services (411)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George Eliot Hospital - Acute Services (411)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George Eliot Hospital - Acute Services (411)</c:v>
                </c:pt>
              </c:strCache>
            </c:strRef>
          </c:cat>
          <c:val>
            <c:numRef>
              <c:f>Sheet1!$G$2:$G$3</c:f>
              <c:numCache>
                <c:formatCode>0.0;;</c:formatCode>
                <c:ptCount val="2"/>
                <c:pt idx="0">
                  <c:v>6.7071184593686253</c:v>
                </c:pt>
                <c:pt idx="1">
                  <c:v>6.7071511950397564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George Eliot Hospital - Acute Services (411)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George Eliot Hospital - Acute Services (411)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(411)</c:v>
                </c:pt>
                <c:pt idx="1">
                  <c:v>George Eliot Hospital - Acute Services (411)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3.2928815406313747</c:v>
                </c:pt>
                <c:pt idx="1">
                  <c:v>3.2928488049602436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Sheet1!$G$2:$G$3</c:f>
              <c:numCache>
                <c:formatCode>0.0;;</c:formatCode>
                <c:ptCount val="2"/>
                <c:pt idx="0">
                  <c:v>8.8247779961918571</c:v>
                </c:pt>
                <c:pt idx="1">
                  <c:v>8.824785055756216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1.1752220038081429</c:v>
                </c:pt>
                <c:pt idx="1">
                  <c:v>1.175214944243784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Sheet1!$G$2:$G$3</c:f>
              <c:numCache>
                <c:formatCode>0.0;;</c:formatCode>
                <c:ptCount val="2"/>
                <c:pt idx="0">
                  <c:v>6.8219277295752949</c:v>
                </c:pt>
                <c:pt idx="1">
                  <c:v>6.821941926849159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3.1780722704247051</c:v>
                </c:pt>
                <c:pt idx="1">
                  <c:v>3.178058073150841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Sheet1!$G$2:$G$3</c:f>
              <c:numCache>
                <c:formatCode>0.0;;</c:formatCode>
                <c:ptCount val="2"/>
                <c:pt idx="0">
                  <c:v>8.4969317146422316</c:v>
                </c:pt>
                <c:pt idx="1">
                  <c:v>8.4969329360044714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1.5030682853577684</c:v>
                </c:pt>
                <c:pt idx="1">
                  <c:v>1.5030670639955286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Sheet1!$I$2:$I$3</c:f>
              <c:numCache>
                <c:formatCode>0.0;;</c:formatCode>
                <c:ptCount val="2"/>
                <c:pt idx="0">
                  <c:v>9.5138566066528742</c:v>
                </c:pt>
                <c:pt idx="1">
                  <c:v>9.5138572787415807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0.48614339334712575</c:v>
                </c:pt>
                <c:pt idx="1">
                  <c:v>0.48614272125841929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Sheet1!$G$2:$G$3</c:f>
              <c:numCache>
                <c:formatCode>0.0;;</c:formatCode>
                <c:ptCount val="2"/>
                <c:pt idx="0">
                  <c:v>3.755015744590581</c:v>
                </c:pt>
                <c:pt idx="1">
                  <c:v>3.7550313023160018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(420)</c:v>
                </c:pt>
                <c:pt idx="1">
                  <c:v>George Eliot Hospital - Acute Services (420)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6.2449842554094186</c:v>
                </c:pt>
                <c:pt idx="1">
                  <c:v>6.2449686976839978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Sheet1!$G$2:$G$3</c:f>
              <c:numCache>
                <c:formatCode>0.0;;</c:formatCode>
                <c:ptCount val="2"/>
                <c:pt idx="0">
                  <c:v>9.1264710784186267</c:v>
                </c:pt>
                <c:pt idx="1">
                  <c:v>9.1264848357549369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0.8735289215813733</c:v>
                </c:pt>
                <c:pt idx="1">
                  <c:v>0.87351516424506315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George Eliot Hospital - Acute Services (331)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George Eliot Hospital - Acute Services (331)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George Eliot Hospital - Acute Services (331)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George Eliot Hospital - Acute Services (331)</c:v>
                </c:pt>
              </c:strCache>
            </c:strRef>
          </c:cat>
          <c:val>
            <c:numRef>
              <c:f>Sheet1!$G$2:$G$3</c:f>
              <c:numCache>
                <c:formatCode>0.0;;</c:formatCode>
                <c:ptCount val="2"/>
                <c:pt idx="0">
                  <c:v>0</c:v>
                </c:pt>
                <c:pt idx="1">
                  <c:v>8.7907258601481431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George Eliot Hospital - Acute Services (331)</c:v>
                </c:pt>
              </c:strCache>
            </c:strRef>
          </c:cat>
          <c:val>
            <c:numRef>
              <c:f>Sheet1!$H$2:$H$3</c:f>
              <c:numCache>
                <c:formatCode>0.0;;</c:formatCode>
                <c:ptCount val="2"/>
                <c:pt idx="0">
                  <c:v>8.7907202686776724</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George Eliot Hospital - Acute Services (331)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(331)</c:v>
                </c:pt>
                <c:pt idx="1">
                  <c:v>George Eliot Hospital - Acute Services (331)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1.2092797313223276</c:v>
                </c:pt>
                <c:pt idx="1">
                  <c:v>1.2092741398518569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(250)</c:v>
                </c:pt>
                <c:pt idx="1">
                  <c:v>George Eliot Hospital - Acute Services (250)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(250)</c:v>
                </c:pt>
                <c:pt idx="1">
                  <c:v>George Eliot Hospital - Acute Services (250)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(250)</c:v>
                </c:pt>
                <c:pt idx="1">
                  <c:v>George Eliot Hospital - Acute Services (250)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(250)</c:v>
                </c:pt>
                <c:pt idx="1">
                  <c:v>George Eliot Hospital - Acute Services (250)</c:v>
                </c:pt>
              </c:strCache>
            </c:strRef>
          </c:cat>
          <c:val>
            <c:numRef>
              <c:f>Sheet1!$G$2:$G$3</c:f>
              <c:numCache>
                <c:formatCode>0.0;;</c:formatCode>
                <c:ptCount val="2"/>
                <c:pt idx="0">
                  <c:v>0</c:v>
                </c:pt>
                <c:pt idx="1">
                  <c:v>8.7155655273478505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(250)</c:v>
                </c:pt>
                <c:pt idx="1">
                  <c:v>George Eliot Hospital - Acute Services (250)</c:v>
                </c:pt>
              </c:strCache>
            </c:strRef>
          </c:cat>
          <c:val>
            <c:numRef>
              <c:f>Sheet1!$H$2:$H$3</c:f>
              <c:numCache>
                <c:formatCode>0.0;;</c:formatCode>
                <c:ptCount val="2"/>
                <c:pt idx="0">
                  <c:v>8.7155578262753313</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(250)</c:v>
                </c:pt>
                <c:pt idx="1">
                  <c:v>George Eliot Hospital - Acute Services (250)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(250)</c:v>
                </c:pt>
                <c:pt idx="1">
                  <c:v>George Eliot Hospital - Acute Services (250)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1.2844421737246687</c:v>
                </c:pt>
                <c:pt idx="1">
                  <c:v>1.2844344726521495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George Eliot Hospital - Acute Services (167)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George Eliot Hospital - Acute Services (167)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George Eliot Hospital - Acute Services (167)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George Eliot Hospital - Acute Services (167)</c:v>
                </c:pt>
              </c:strCache>
            </c:strRef>
          </c:cat>
          <c:val>
            <c:numRef>
              <c:f>Sheet1!$G$2:$G$3</c:f>
              <c:numCache>
                <c:formatCode>0.0;;</c:formatCode>
                <c:ptCount val="2"/>
                <c:pt idx="0">
                  <c:v>8.6885696843850067</c:v>
                </c:pt>
                <c:pt idx="1">
                  <c:v>8.6885712178540722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George Eliot Hospital - Acute Services (167)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George Eliot Hospital - Acute Services (167)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(167)</c:v>
                </c:pt>
                <c:pt idx="1">
                  <c:v>George Eliot Hospital - Acute Services (167)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1.3114303156149933</c:v>
                </c:pt>
                <c:pt idx="1">
                  <c:v>1.3114287821459278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George Eliot Hospital - Acute Services (188)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George Eliot Hospital - Acute Services (188)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George Eliot Hospital - Acute Services (188)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George Eliot Hospital - Acute Services (188)</c:v>
                </c:pt>
              </c:strCache>
            </c:strRef>
          </c:cat>
          <c:val>
            <c:numRef>
              <c:f>Sheet1!$G$2:$G$3</c:f>
              <c:numCache>
                <c:formatCode>0.0;;</c:formatCode>
                <c:ptCount val="2"/>
                <c:pt idx="0">
                  <c:v>7.311921871104218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George Eliot Hospital - Acute Services (188)</c:v>
                </c:pt>
              </c:strCache>
            </c:strRef>
          </c:cat>
          <c:val>
            <c:numRef>
              <c:f>Sheet1!$H$2:$H$3</c:f>
              <c:numCache>
                <c:formatCode>0.0;;</c:formatCode>
                <c:ptCount val="2"/>
                <c:pt idx="0">
                  <c:v>0</c:v>
                </c:pt>
                <c:pt idx="1">
                  <c:v>7.3119188954367802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George Eliot Hospital - Acute Services (188)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(188)</c:v>
                </c:pt>
                <c:pt idx="1">
                  <c:v>George Eliot Hospital - Acute Services (188)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2.688078128895782</c:v>
                </c:pt>
                <c:pt idx="1">
                  <c:v>2.6880811045632198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George Eliot Hospital - Acute Services (399)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George Eliot Hospital - Acute Services (399)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George Eliot Hospital - Acute Services (399)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George Eliot Hospital - Acute Services (399)</c:v>
                </c:pt>
              </c:strCache>
            </c:strRef>
          </c:cat>
          <c:val>
            <c:numRef>
              <c:f>Sheet1!$G$2:$G$3</c:f>
              <c:numCache>
                <c:formatCode>0.0;;</c:formatCode>
                <c:ptCount val="2"/>
                <c:pt idx="0">
                  <c:v>9.6586781978167267</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George Eliot Hospital - Acute Services (399)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George Eliot Hospital - Acute Services (399)</c:v>
                </c:pt>
              </c:strCache>
            </c:strRef>
          </c:cat>
          <c:val>
            <c:numRef>
              <c:f>Sheet1!$I$2:$I$3</c:f>
              <c:numCache>
                <c:formatCode>0.0;;</c:formatCode>
                <c:ptCount val="2"/>
                <c:pt idx="0">
                  <c:v>0</c:v>
                </c:pt>
                <c:pt idx="1">
                  <c:v>9.6586773840998816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George Eliot Hospital - Acute Services (399)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0.34132180218327335</c:v>
                </c:pt>
                <c:pt idx="1">
                  <c:v>0.34132261590011836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George Eliot Hospital - Acute Services (400)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George Eliot Hospital - Acute Services (400)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George Eliot Hospital - Acute Services (400)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George Eliot Hospital - Acute Services (400)</c:v>
                </c:pt>
              </c:strCache>
            </c:strRef>
          </c:cat>
          <c:val>
            <c:numRef>
              <c:f>Sheet1!$G$2:$G$3</c:f>
              <c:numCache>
                <c:formatCode>0.0;;</c:formatCode>
                <c:ptCount val="2"/>
                <c:pt idx="0">
                  <c:v>8.6159510141637785</c:v>
                </c:pt>
                <c:pt idx="1">
                  <c:v>8.6159640177363652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George Eliot Hospital - Acute Services (400)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George Eliot Hospital - Acute Services (400)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George Eliot Hospital - Acute Services (400)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1.3840489858362215</c:v>
                </c:pt>
                <c:pt idx="1">
                  <c:v>1.3840359822636348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George Eliot Hospital - Acute Services (428)</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George Eliot Hospital - Acute Services (428)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George Eliot Hospital - Acute Services (428)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George Eliot Hospital - Acute Services (428)</c:v>
                </c:pt>
              </c:strCache>
            </c:strRef>
          </c:cat>
          <c:val>
            <c:numRef>
              <c:f>Sheet1!$G$2:$G$3</c:f>
              <c:numCache>
                <c:formatCode>0.0;;</c:formatCode>
                <c:ptCount val="2"/>
                <c:pt idx="0">
                  <c:v>9.1853609002191163</c:v>
                </c:pt>
                <c:pt idx="1">
                  <c:v>9.1853741660304671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George Eliot Hospital - Acute Services (428)</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George Eliot Hospital - Acute Services (428)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(428)</c:v>
                </c:pt>
                <c:pt idx="1">
                  <c:v>George Eliot Hospital - Acute Services (428)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0.81463909978088367</c:v>
                </c:pt>
                <c:pt idx="1">
                  <c:v>0.81462583396953292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George Eliot Hospital - Acute Services (417)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George Eliot Hospital - Acute Services (417)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George Eliot Hospital - Acute Services (417)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George Eliot Hospital - Acute Services (417)</c:v>
                </c:pt>
              </c:strCache>
            </c:strRef>
          </c:cat>
          <c:val>
            <c:numRef>
              <c:f>Sheet1!$G$2:$G$3</c:f>
              <c:numCache>
                <c:formatCode>0.0;;</c:formatCode>
                <c:ptCount val="2"/>
                <c:pt idx="0">
                  <c:v>8.7305226064574661</c:v>
                </c:pt>
                <c:pt idx="1">
                  <c:v>8.7305219894173938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George Eliot Hospital - Acute Services (417)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George Eliot Hospital - Acute Services (417)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George Eliot Hospital - Acute Services (417)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1.2694773935425339</c:v>
                </c:pt>
                <c:pt idx="1">
                  <c:v>1.2694780105826062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George Eliot Hospital - Acute Services (399)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George Eliot Hospital - Acute Services (399)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George Eliot Hospital - Acute Services (399)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George Eliot Hospital - Acute Services (399)</c:v>
                </c:pt>
              </c:strCache>
            </c:strRef>
          </c:cat>
          <c:val>
            <c:numRef>
              <c:f>Sheet1!$G$2:$G$3</c:f>
              <c:numCache>
                <c:formatCode>0.0;;</c:formatCode>
                <c:ptCount val="2"/>
                <c:pt idx="0">
                  <c:v>8.9244328157396602</c:v>
                </c:pt>
                <c:pt idx="1">
                  <c:v>8.92443550300802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George Eliot Hospital - Acute Services (399)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George Eliot Hospital - Acute Services (399)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(399)</c:v>
                </c:pt>
                <c:pt idx="1">
                  <c:v>George Eliot Hospital - Acute Services (399)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1.0755671842603398</c:v>
                </c:pt>
                <c:pt idx="1">
                  <c:v>1.07556449699198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George Eliot Hospital - Acute Services (429)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George Eliot Hospital - Acute Services (429)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George Eliot Hospital - Acute Services (429)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George Eliot Hospital - Acute Services (429)</c:v>
                </c:pt>
              </c:strCache>
            </c:strRef>
          </c:cat>
          <c:val>
            <c:numRef>
              <c:f>Sheet1!$G$2:$G$3</c:f>
              <c:numCache>
                <c:formatCode>0.0;;</c:formatCode>
                <c:ptCount val="2"/>
                <c:pt idx="0">
                  <c:v>9.0844413784733682</c:v>
                </c:pt>
                <c:pt idx="1">
                  <c:v>9.0844528583080226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George Eliot Hospital - Acute Services (429)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George Eliot Hospital - Acute Services (429)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George Eliot Hospital - Acute Services (429)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0.91555862152663181</c:v>
                </c:pt>
                <c:pt idx="1">
                  <c:v>0.91554714169197737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Sheet1!$G$2:$G$3</c:f>
              <c:numCache>
                <c:formatCode>0.0;;</c:formatCode>
                <c:ptCount val="2"/>
                <c:pt idx="0">
                  <c:v>8.8861416148601151</c:v>
                </c:pt>
                <c:pt idx="1">
                  <c:v>8.8861481261726318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1.1138583851398849</c:v>
                </c:pt>
                <c:pt idx="1">
                  <c:v>1.1138518738273682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Sheet1!$G$2:$G$3</c:f>
              <c:numCache>
                <c:formatCode>0.0;;</c:formatCode>
                <c:ptCount val="2"/>
                <c:pt idx="0">
                  <c:v>7.8975793656552016</c:v>
                </c:pt>
                <c:pt idx="1">
                  <c:v>7.8975962298548019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(424)</c:v>
                </c:pt>
                <c:pt idx="1">
                  <c:v>George Eliot Hospital - Acute Services (424)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2.1024206343447984</c:v>
                </c:pt>
                <c:pt idx="1">
                  <c:v>2.1024037701451981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George Eliot Hospital - Acute Services (390)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George Eliot Hospital - Acute Services (390)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George Eliot Hospital - Acute Services (390)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George Eliot Hospital - Acute Services (390)</c:v>
                </c:pt>
              </c:strCache>
            </c:strRef>
          </c:cat>
          <c:val>
            <c:numRef>
              <c:f>Sheet1!$G$2:$G$3</c:f>
              <c:numCache>
                <c:formatCode>0.0;;</c:formatCode>
                <c:ptCount val="2"/>
                <c:pt idx="0">
                  <c:v>7.8316870603890294</c:v>
                </c:pt>
                <c:pt idx="1">
                  <c:v>7.8317089290102402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George Eliot Hospital - Acute Services (390)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George Eliot Hospital - Acute Services (390)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(390)</c:v>
                </c:pt>
                <c:pt idx="1">
                  <c:v>George Eliot Hospital - Acute Services (390)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2.1683129396109706</c:v>
                </c:pt>
                <c:pt idx="1">
                  <c:v>2.1682910709897598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George Eliot Hospital - Acute Services (413)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George Eliot Hospital - Acute Services (413)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George Eliot Hospital - Acute Services (413)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George Eliot Hospital - Acute Services (413)</c:v>
                </c:pt>
              </c:strCache>
            </c:strRef>
          </c:cat>
          <c:val>
            <c:numRef>
              <c:f>Sheet1!$G$2:$G$3</c:f>
              <c:numCache>
                <c:formatCode>0.0;;</c:formatCode>
                <c:ptCount val="2"/>
                <c:pt idx="0">
                  <c:v>7.389000460978747</c:v>
                </c:pt>
                <c:pt idx="1">
                  <c:v>7.3890009836225579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George Eliot Hospital - Acute Services (413)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George Eliot Hospital - Acute Services (413)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(413)</c:v>
                </c:pt>
                <c:pt idx="1">
                  <c:v>George Eliot Hospital - Acute Services (413)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2.610999539021253</c:v>
                </c:pt>
                <c:pt idx="1">
                  <c:v>2.6109990163774421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George Eliot Hospital - Acute Services (422)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George Eliot Hospital - Acute Services (422)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George Eliot Hospital - Acute Services (422)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George Eliot Hospital - Acute Services (422)</c:v>
                </c:pt>
              </c:strCache>
            </c:strRef>
          </c:cat>
          <c:val>
            <c:numRef>
              <c:f>Sheet1!$G$2:$G$3</c:f>
              <c:numCache>
                <c:formatCode>0.0;;</c:formatCode>
                <c:ptCount val="2"/>
                <c:pt idx="0">
                  <c:v>8.794699845685173</c:v>
                </c:pt>
                <c:pt idx="1">
                  <c:v>8.7947018989905263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George Eliot Hospital - Acute Services (422)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George Eliot Hospital - Acute Services (422)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George Eliot Hospital - Acute Services (422)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1.205300154314827</c:v>
                </c:pt>
                <c:pt idx="1">
                  <c:v>1.2052981010094737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George Eliot Hospital - Acute Services (363)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George Eliot Hospital - Acute Services (363)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George Eliot Hospital - Acute Services (363)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George Eliot Hospital - Acute Services (363)</c:v>
                </c:pt>
              </c:strCache>
            </c:strRef>
          </c:cat>
          <c:val>
            <c:numRef>
              <c:f>Sheet1!$G$2:$G$3</c:f>
              <c:numCache>
                <c:formatCode>0.0;;</c:formatCode>
                <c:ptCount val="2"/>
                <c:pt idx="0">
                  <c:v>8.1044822860895369</c:v>
                </c:pt>
                <c:pt idx="1">
                  <c:v>8.104493584843107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George Eliot Hospital - Acute Services (363)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George Eliot Hospital - Acute Services (363)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(363)</c:v>
                </c:pt>
                <c:pt idx="1">
                  <c:v>George Eliot Hospital - Acute Services (363)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1.8955177139104631</c:v>
                </c:pt>
                <c:pt idx="1">
                  <c:v>1.895506415156893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George Eliot Hospital - Acute Services (429)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George Eliot Hospital - Acute Services (429)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George Eliot Hospital - Acute Services (429)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George Eliot Hospital - Acute Services (429)</c:v>
                </c:pt>
              </c:strCache>
            </c:strRef>
          </c:cat>
          <c:val>
            <c:numRef>
              <c:f>Sheet1!$G$2:$G$3</c:f>
              <c:numCache>
                <c:formatCode>0.0;;</c:formatCode>
                <c:ptCount val="2"/>
                <c:pt idx="0">
                  <c:v>9.5967717781627808</c:v>
                </c:pt>
                <c:pt idx="1">
                  <c:v>9.5967807569277674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George Eliot Hospital - Acute Services (429)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George Eliot Hospital - Acute Services (429)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(429)</c:v>
                </c:pt>
                <c:pt idx="1">
                  <c:v>George Eliot Hospital - Acute Services (429)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0.40322822183721918</c:v>
                </c:pt>
                <c:pt idx="1">
                  <c:v>0.40321924307223256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George Eliot Hospital - Acute Services (377)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George Eliot Hospital - Acute Services (377)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George Eliot Hospital - Acute Services (377)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George Eliot Hospital - Acute Services (377)</c:v>
                </c:pt>
              </c:strCache>
            </c:strRef>
          </c:cat>
          <c:val>
            <c:numRef>
              <c:f>Sheet1!$G$2:$G$3</c:f>
              <c:numCache>
                <c:formatCode>0.0;;</c:formatCode>
                <c:ptCount val="2"/>
                <c:pt idx="0">
                  <c:v>0</c:v>
                </c:pt>
                <c:pt idx="1">
                  <c:v>9.1418759070347981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George Eliot Hospital - Acute Services (377)</c:v>
                </c:pt>
              </c:strCache>
            </c:strRef>
          </c:cat>
          <c:val>
            <c:numRef>
              <c:f>Sheet1!$H$2:$H$3</c:f>
              <c:numCache>
                <c:formatCode>0.0;;</c:formatCode>
                <c:ptCount val="2"/>
                <c:pt idx="0">
                  <c:v>9.1418629449753048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George Eliot Hospital - Acute Services (377)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(377)</c:v>
                </c:pt>
                <c:pt idx="1">
                  <c:v>George Eliot Hospital - Acute Services (377)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0.85813705502469517</c:v>
                </c:pt>
                <c:pt idx="1">
                  <c:v>0.85812409296520187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George Eliot Hospital - Acute Services (400)</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George Eliot Hospital - Acute Services (400)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George Eliot Hospital - Acute Services (400)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George Eliot Hospital - Acute Services (400)</c:v>
                </c:pt>
              </c:strCache>
            </c:strRef>
          </c:cat>
          <c:val>
            <c:numRef>
              <c:f>Sheet1!$G$2:$G$3</c:f>
              <c:numCache>
                <c:formatCode>0.0;;</c:formatCode>
                <c:ptCount val="2"/>
                <c:pt idx="0">
                  <c:v>8.4312737322692701</c:v>
                </c:pt>
                <c:pt idx="1">
                  <c:v>8.4312707328571772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George Eliot Hospital - Acute Services (400)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George Eliot Hospital - Acute Services (400)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(400)</c:v>
                </c:pt>
                <c:pt idx="1">
                  <c:v>George Eliot Hospital - Acute Services (400)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1.5687262677307299</c:v>
                </c:pt>
                <c:pt idx="1">
                  <c:v>1.5687292671428228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George Eliot Hospital - Acute Services (72)</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George Eliot Hospital - Acute Services (72)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George Eliot Hospital - Acute Services (72)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George Eliot Hospital - Acute Services (72)</c:v>
                </c:pt>
              </c:strCache>
            </c:strRef>
          </c:cat>
          <c:val>
            <c:numRef>
              <c:f>Sheet1!$G$2:$G$3</c:f>
              <c:numCache>
                <c:formatCode>0.0;;</c:formatCode>
                <c:ptCount val="2"/>
                <c:pt idx="0">
                  <c:v>8.0460660469591065</c:v>
                </c:pt>
                <c:pt idx="1">
                  <c:v>8.0460865429239501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George Eliot Hospital - Acute Services (72)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George Eliot Hospital - Acute Services (72)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(72)</c:v>
                </c:pt>
                <c:pt idx="1">
                  <c:v>George Eliot Hospital - Acute Services (72)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1.9539339530408935</c:v>
                </c:pt>
                <c:pt idx="1">
                  <c:v>1.9539134570760499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George Eliot Hospital - Acute Services (71)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George Eliot Hospital - Acute Services (71)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George Eliot Hospital - Acute Services (71)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George Eliot Hospital - Acute Services (71)</c:v>
                </c:pt>
              </c:strCache>
            </c:strRef>
          </c:cat>
          <c:val>
            <c:numRef>
              <c:f>Sheet1!$G$2:$G$3</c:f>
              <c:numCache>
                <c:formatCode>0.0;;</c:formatCode>
                <c:ptCount val="2"/>
                <c:pt idx="0">
                  <c:v>8.6084878378067611</c:v>
                </c:pt>
                <c:pt idx="1">
                  <c:v>8.6085157473471643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George Eliot Hospital - Acute Services (71)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George Eliot Hospital - Acute Services (71)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(71)</c:v>
                </c:pt>
                <c:pt idx="1">
                  <c:v>George Eliot Hospital - Acute Services (71)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1.3915121621932389</c:v>
                </c:pt>
                <c:pt idx="1">
                  <c:v>1.3914842526528357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George Eliot Hospital - Acute Services (45)</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George Eliot Hospital - Acute Services (45)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George Eliot Hospital - Acute Services (45)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George Eliot Hospital - Acute Services (45)</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George Eliot Hospital - Acute Services (45)</c:v>
                </c:pt>
              </c:strCache>
            </c:strRef>
          </c:cat>
          <c:val>
            <c:numRef>
              <c:f>Sheet1!$H$2:$H$3</c:f>
              <c:numCache>
                <c:formatCode>0.0;;</c:formatCode>
                <c:ptCount val="2"/>
                <c:pt idx="0">
                  <c:v>9.0173601116566893</c:v>
                </c:pt>
                <c:pt idx="1">
                  <c:v>9.017347205552662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George Eliot Hospital - Acute Services (45)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George Eliot Hospital - Acute Services (45)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0.98263988834331073</c:v>
                </c:pt>
                <c:pt idx="1">
                  <c:v>0.982652794447338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George Eliot Hospital - Acute Services (165)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George Eliot Hospital - Acute Services (165)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George Eliot Hospital - Acute Services (165)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George Eliot Hospital - Acute Services (165)</c:v>
                </c:pt>
              </c:strCache>
            </c:strRef>
          </c:cat>
          <c:val>
            <c:numRef>
              <c:f>Sheet1!$G$2:$G$3</c:f>
              <c:numCache>
                <c:formatCode>0.0;;</c:formatCode>
                <c:ptCount val="2"/>
                <c:pt idx="0">
                  <c:v>8.6128870690257493</c:v>
                </c:pt>
                <c:pt idx="1">
                  <c:v>8.6128767683252878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George Eliot Hospital - Acute Services (165)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George Eliot Hospital - Acute Services (165)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(165)</c:v>
                </c:pt>
                <c:pt idx="1">
                  <c:v>George Eliot Hospital - Acute Services (165)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1.3871129309742507</c:v>
                </c:pt>
                <c:pt idx="1">
                  <c:v>1.3871232316747122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George Eliot Hospital - Acute Services (114)</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George Eliot Hospital - Acute Services (114)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George Eliot Hospital - Acute Services (114)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George Eliot Hospital - Acute Services (114)</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George Eliot Hospital - Acute Services (114)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George Eliot Hospital - Acute Services (114)</c:v>
                </c:pt>
              </c:strCache>
            </c:strRef>
          </c:cat>
          <c:val>
            <c:numRef>
              <c:f>Sheet1!$I$2:$I$3</c:f>
              <c:numCache>
                <c:formatCode>0.0;;</c:formatCode>
                <c:ptCount val="2"/>
                <c:pt idx="0">
                  <c:v>8.5916199404487088</c:v>
                </c:pt>
                <c:pt idx="1">
                  <c:v>8.5916129623505899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(114)</c:v>
                </c:pt>
                <c:pt idx="1">
                  <c:v>George Eliot Hospital - Acute Services (114)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1.4083800595512912</c:v>
                </c:pt>
                <c:pt idx="1">
                  <c:v>1.4083870376494101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George Eliot Hospital - Acute Services (74)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George Eliot Hospital - Acute Services (74)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George Eliot Hospital - Acute Services (74)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George Eliot Hospital - Acute Services (74)</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George Eliot Hospital - Acute Services (74)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George Eliot Hospital - Acute Services (74)</c:v>
                </c:pt>
              </c:strCache>
            </c:strRef>
          </c:cat>
          <c:val>
            <c:numRef>
              <c:f>Sheet1!$I$2:$I$3</c:f>
              <c:numCache>
                <c:formatCode>0.0;;</c:formatCode>
                <c:ptCount val="2"/>
                <c:pt idx="0">
                  <c:v>0</c:v>
                </c:pt>
                <c:pt idx="1">
                  <c:v>8.0223709219235992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(74)</c:v>
                </c:pt>
                <c:pt idx="1">
                  <c:v>George Eliot Hospital - Acute Services (74)</c:v>
                </c:pt>
              </c:strCache>
            </c:strRef>
          </c:cat>
          <c:val>
            <c:numRef>
              <c:f>Sheet1!$J$2:$J$3</c:f>
              <c:numCache>
                <c:formatCode>0.0;;</c:formatCode>
                <c:ptCount val="2"/>
                <c:pt idx="0">
                  <c:v>8.0223456518768081</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1.9776543481231919</c:v>
                </c:pt>
                <c:pt idx="1">
                  <c:v>1.9776290780764008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George Eliot Hospital - Acute Services (37)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George Eliot Hospital - Acute Services (37)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George Eliot Hospital - Acute Services (37)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George Eliot Hospital - Acute Services (37)</c:v>
                </c:pt>
              </c:strCache>
            </c:strRef>
          </c:cat>
          <c:val>
            <c:numRef>
              <c:f>Sheet1!$G$2:$G$3</c:f>
              <c:numCache>
                <c:formatCode>0.0;;</c:formatCode>
                <c:ptCount val="2"/>
                <c:pt idx="0">
                  <c:v>7.264678152578564</c:v>
                </c:pt>
                <c:pt idx="1">
                  <c:v>7.2646792223849852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George Eliot Hospital - Acute Services (37)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George Eliot Hospital - Acute Services (37)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George Eliot Hospital - Acute Services (37)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2.735321847421436</c:v>
                </c:pt>
                <c:pt idx="1">
                  <c:v>2.7353207776150148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George Eliot Hospital - Acute Services (40)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George Eliot Hospital - Acute Services (40)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George Eliot Hospital - Acute Services (40)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George Eliot Hospital - Acute Services (40)</c:v>
                </c:pt>
              </c:strCache>
            </c:strRef>
          </c:cat>
          <c:val>
            <c:numRef>
              <c:f>Sheet1!$G$2:$G$3</c:f>
              <c:numCache>
                <c:formatCode>0.0;;</c:formatCode>
                <c:ptCount val="2"/>
                <c:pt idx="0">
                  <c:v>7.4703180682016814</c:v>
                </c:pt>
                <c:pt idx="1">
                  <c:v>7.4703188167744292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George Eliot Hospital - Acute Services (40)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George Eliot Hospital - Acute Services (40)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George Eliot Hospital - Acute Services (40)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2.5296819317983186</c:v>
                </c:pt>
                <c:pt idx="1">
                  <c:v>2.5296811832255708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George Eliot Hospital - Acute Services (417)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George Eliot Hospital - Acute Services (417)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George Eliot Hospital - Acute Services (417)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George Eliot Hospital - Acute Services (417)</c:v>
                </c:pt>
              </c:strCache>
            </c:strRef>
          </c:cat>
          <c:val>
            <c:numRef>
              <c:f>Sheet1!$G$2:$G$3</c:f>
              <c:numCache>
                <c:formatCode>0.0;;</c:formatCode>
                <c:ptCount val="2"/>
                <c:pt idx="0">
                  <c:v>6.7905736354663464</c:v>
                </c:pt>
                <c:pt idx="1">
                  <c:v>6.7905726395476176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George Eliot Hospital - Acute Services (417)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George Eliot Hospital - Acute Services (417)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(417)</c:v>
                </c:pt>
                <c:pt idx="1">
                  <c:v>George Eliot Hospital - Acute Services (417)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3.2094263645336536</c:v>
                </c:pt>
                <c:pt idx="1">
                  <c:v>3.2094273604523824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(309)</c:v>
                </c:pt>
                <c:pt idx="1">
                  <c:v>George Eliot Hospital - Acute Services (309)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(309)</c:v>
                </c:pt>
                <c:pt idx="1">
                  <c:v>George Eliot Hospital - Acute Services (309)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(309)</c:v>
                </c:pt>
                <c:pt idx="1">
                  <c:v>George Eliot Hospital - Acute Services (309)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(309)</c:v>
                </c:pt>
                <c:pt idx="1">
                  <c:v>George Eliot Hospital - Acute Services (309)</c:v>
                </c:pt>
              </c:strCache>
            </c:strRef>
          </c:cat>
          <c:val>
            <c:numRef>
              <c:f>Sheet1!$G$2:$G$3</c:f>
              <c:numCache>
                <c:formatCode>0.0;;</c:formatCode>
                <c:ptCount val="2"/>
                <c:pt idx="0">
                  <c:v>6.2232497646294336</c:v>
                </c:pt>
                <c:pt idx="1">
                  <c:v>6.223258824250272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(309)</c:v>
                </c:pt>
                <c:pt idx="1">
                  <c:v>George Eliot Hospital - Acute Services (309)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(309)</c:v>
                </c:pt>
                <c:pt idx="1">
                  <c:v>George Eliot Hospital - Acute Services (309)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(309)</c:v>
                </c:pt>
                <c:pt idx="1">
                  <c:v>George Eliot Hospital - Acute Services (309)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3.7767502353705664</c:v>
                </c:pt>
                <c:pt idx="1">
                  <c:v>3.776741175749728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George Eliot Hospital - Acute Services (187)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George Eliot Hospital - Acute Services (187)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George Eliot Hospital - Acute Services (187)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George Eliot Hospital - Acute Services (187)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George Eliot Hospital - Acute Services (187)</c:v>
                </c:pt>
              </c:strCache>
            </c:strRef>
          </c:cat>
          <c:val>
            <c:numRef>
              <c:f>Sheet1!$H$2:$H$3</c:f>
              <c:numCache>
                <c:formatCode>0.0;;</c:formatCode>
                <c:ptCount val="2"/>
                <c:pt idx="0">
                  <c:v>0</c:v>
                </c:pt>
                <c:pt idx="1">
                  <c:v>8.9484419814512908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George Eliot Hospital - Acute Services (187)</c:v>
                </c:pt>
              </c:strCache>
            </c:strRef>
          </c:cat>
          <c:val>
            <c:numRef>
              <c:f>Sheet1!$I$2:$I$3</c:f>
              <c:numCache>
                <c:formatCode>0.0;;</c:formatCode>
                <c:ptCount val="2"/>
                <c:pt idx="0">
                  <c:v>8.9484328845293888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George Eliot Hospital - Acute Services (187)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1.0515671154706112</c:v>
                </c:pt>
                <c:pt idx="1">
                  <c:v>1.0515580185487092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George Eliot Hospital - Acute Services (425)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George Eliot Hospital - Acute Services (425)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George Eliot Hospital - Acute Services (425)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George Eliot Hospital - Acute Services (425)</c:v>
                </c:pt>
              </c:strCache>
            </c:strRef>
          </c:cat>
          <c:val>
            <c:numRef>
              <c:f>Sheet1!$G$2:$G$3</c:f>
              <c:numCache>
                <c:formatCode>0.0;;</c:formatCode>
                <c:ptCount val="2"/>
                <c:pt idx="0">
                  <c:v>7.0536955755071373</c:v>
                </c:pt>
                <c:pt idx="1">
                  <c:v>7.0536876589231987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George Eliot Hospital - Acute Services (425)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George Eliot Hospital - Acute Services (425)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(425)</c:v>
                </c:pt>
                <c:pt idx="1">
                  <c:v>George Eliot Hospital - Acute Services (425)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2.9463044244928627</c:v>
                </c:pt>
                <c:pt idx="1">
                  <c:v>2.9463123410768013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George Eliot Hospital - Acute Services (395)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George Eliot Hospital - Acute Services (395)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George Eliot Hospital - Acute Services (395)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George Eliot Hospital - Acute Services (395)</c:v>
                </c:pt>
              </c:strCache>
            </c:strRef>
          </c:cat>
          <c:val>
            <c:numRef>
              <c:f>Sheet1!$G$2:$G$3</c:f>
              <c:numCache>
                <c:formatCode>0.0;;</c:formatCode>
                <c:ptCount val="2"/>
                <c:pt idx="0">
                  <c:v>8.2582749954208872</c:v>
                </c:pt>
                <c:pt idx="1">
                  <c:v>8.2582784357664725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George Eliot Hospital - Acute Services (395)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George Eliot Hospital - Acute Services (395)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(395)</c:v>
                </c:pt>
                <c:pt idx="1">
                  <c:v>George Eliot Hospital - Acute Services (395)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1.7417250045791128</c:v>
                </c:pt>
                <c:pt idx="1">
                  <c:v>1.7417215642335275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(315)</c:v>
                </c:pt>
                <c:pt idx="1">
                  <c:v>George Eliot Hospital - Acute Services (315)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(315)</c:v>
                </c:pt>
                <c:pt idx="1">
                  <c:v>George Eliot Hospital - Acute Services (315)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(315)</c:v>
                </c:pt>
                <c:pt idx="1">
                  <c:v>George Eliot Hospital - Acute Services (315)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(315)</c:v>
                </c:pt>
                <c:pt idx="1">
                  <c:v>George Eliot Hospital - Acute Services (315)</c:v>
                </c:pt>
              </c:strCache>
            </c:strRef>
          </c:cat>
          <c:val>
            <c:numRef>
              <c:f>Sheet1!$G$2:$G$3</c:f>
              <c:numCache>
                <c:formatCode>0.0;;</c:formatCode>
                <c:ptCount val="2"/>
                <c:pt idx="0">
                  <c:v>9.0389131218089958</c:v>
                </c:pt>
                <c:pt idx="1">
                  <c:v>9.0389204929036691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(315)</c:v>
                </c:pt>
                <c:pt idx="1">
                  <c:v>George Eliot Hospital - Acute Services (315)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(315)</c:v>
                </c:pt>
                <c:pt idx="1">
                  <c:v>George Eliot Hospital - Acute Services (315)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(315)</c:v>
                </c:pt>
                <c:pt idx="1">
                  <c:v>George Eliot Hospital - Acute Services (315)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0.96108687819100425</c:v>
                </c:pt>
                <c:pt idx="1">
                  <c:v>0.96107950709633094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George Eliot Hospital - Acute Services (285)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George Eliot Hospital - Acute Services (285)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George Eliot Hospital - Acute Services (285)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George Eliot Hospital - Acute Services (285)</c:v>
                </c:pt>
              </c:strCache>
            </c:strRef>
          </c:cat>
          <c:val>
            <c:numRef>
              <c:f>Sheet1!$G$2:$G$3</c:f>
              <c:numCache>
                <c:formatCode>0.0;;</c:formatCode>
                <c:ptCount val="2"/>
                <c:pt idx="0">
                  <c:v>6.8825122208765697</c:v>
                </c:pt>
                <c:pt idx="1">
                  <c:v>6.882542984712666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George Eliot Hospital - Acute Services (285)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George Eliot Hospital - Acute Services (285)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(285)</c:v>
                </c:pt>
                <c:pt idx="1">
                  <c:v>George Eliot Hospital - Acute Services (285)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3.1174877791234303</c:v>
                </c:pt>
                <c:pt idx="1">
                  <c:v>3.117457015287334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George Eliot Hospital - Acute Services (362)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George Eliot Hospital - Acute Services (362)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George Eliot Hospital - Acute Services (362)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George Eliot Hospital - Acute Services (362)</c:v>
                </c:pt>
              </c:strCache>
            </c:strRef>
          </c:cat>
          <c:val>
            <c:numRef>
              <c:f>Sheet1!$G$2:$G$3</c:f>
              <c:numCache>
                <c:formatCode>0.0;;</c:formatCode>
                <c:ptCount val="2"/>
                <c:pt idx="0">
                  <c:v>4.1505863865521384</c:v>
                </c:pt>
                <c:pt idx="1">
                  <c:v>4.1505886075755214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George Eliot Hospital - Acute Services (362)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George Eliot Hospital - Acute Services (362)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(362)</c:v>
                </c:pt>
                <c:pt idx="1">
                  <c:v>George Eliot Hospital - Acute Services (362)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5.8494136134478616</c:v>
                </c:pt>
                <c:pt idx="1">
                  <c:v>5.8494113924244786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George Eliot Hospital - Acute Services (373)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George Eliot Hospital - Acute Services (373)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George Eliot Hospital - Acute Services (373)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George Eliot Hospital - Acute Services (373)</c:v>
                </c:pt>
              </c:strCache>
            </c:strRef>
          </c:cat>
          <c:val>
            <c:numRef>
              <c:f>Sheet1!$G$2:$G$3</c:f>
              <c:numCache>
                <c:formatCode>0.0;;</c:formatCode>
                <c:ptCount val="2"/>
                <c:pt idx="0">
                  <c:v>6.8640351360149348</c:v>
                </c:pt>
                <c:pt idx="1">
                  <c:v>6.8640522721396033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George Eliot Hospital - Acute Services (373)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George Eliot Hospital - Acute Services (373)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(373)</c:v>
                </c:pt>
                <c:pt idx="1">
                  <c:v>George Eliot Hospital - Acute Services (373)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3.1359648639850652</c:v>
                </c:pt>
                <c:pt idx="1">
                  <c:v>3.1359477278603967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George Eliot Hospital - Acute Services (384)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George Eliot Hospital - Acute Services (384)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George Eliot Hospital - Acute Services (384)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George Eliot Hospital - Acute Services (384)</c:v>
                </c:pt>
              </c:strCache>
            </c:strRef>
          </c:cat>
          <c:val>
            <c:numRef>
              <c:f>Sheet1!$G$2:$G$3</c:f>
              <c:numCache>
                <c:formatCode>0.0;;</c:formatCode>
                <c:ptCount val="2"/>
                <c:pt idx="0">
                  <c:v>8.0778887694572852</c:v>
                </c:pt>
                <c:pt idx="1">
                  <c:v>8.0779116852580941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George Eliot Hospital - Acute Services (384)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George Eliot Hospital - Acute Services (384)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(384)</c:v>
                </c:pt>
                <c:pt idx="1">
                  <c:v>George Eliot Hospital - Acute Services (384)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1.9221112305427148</c:v>
                </c:pt>
                <c:pt idx="1">
                  <c:v>1.9220883147419059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George Eliot Hospital - Acute Services (226)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George Eliot Hospital - Acute Services (226)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George Eliot Hospital - Acute Services (226)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George Eliot Hospital - Acute Services (226)</c:v>
                </c:pt>
              </c:strCache>
            </c:strRef>
          </c:cat>
          <c:val>
            <c:numRef>
              <c:f>Sheet1!$G$2:$G$3</c:f>
              <c:numCache>
                <c:formatCode>0.0;;</c:formatCode>
                <c:ptCount val="2"/>
                <c:pt idx="0">
                  <c:v>8.3049925596210734</c:v>
                </c:pt>
                <c:pt idx="1">
                  <c:v>8.305004623586477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George Eliot Hospital - Acute Services (226)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George Eliot Hospital - Acute Services (226)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(226)</c:v>
                </c:pt>
                <c:pt idx="1">
                  <c:v>George Eliot Hospital - Acute Services (226)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1.6950074403789266</c:v>
                </c:pt>
                <c:pt idx="1">
                  <c:v>1.694995376413523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(232)</c:v>
                </c:pt>
                <c:pt idx="1">
                  <c:v>George Eliot Hospital - Acute Services (232)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(232)</c:v>
                </c:pt>
                <c:pt idx="1">
                  <c:v>George Eliot Hospital - Acute Services (232)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(232)</c:v>
                </c:pt>
                <c:pt idx="1">
                  <c:v>George Eliot Hospital - Acute Services (232)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(232)</c:v>
                </c:pt>
                <c:pt idx="1">
                  <c:v>George Eliot Hospital - Acute Services (232)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(232)</c:v>
                </c:pt>
                <c:pt idx="1">
                  <c:v>George Eliot Hospital - Acute Services (232)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(232)</c:v>
                </c:pt>
                <c:pt idx="1">
                  <c:v>George Eliot Hospital - Acute Services (232)</c:v>
                </c:pt>
              </c:strCache>
            </c:strRef>
          </c:cat>
          <c:val>
            <c:numRef>
              <c:f>Sheet1!$I$2:$I$3</c:f>
              <c:numCache>
                <c:formatCode>0.0;;</c:formatCode>
                <c:ptCount val="2"/>
                <c:pt idx="0">
                  <c:v>7.3716396855023527</c:v>
                </c:pt>
                <c:pt idx="1">
                  <c:v>7.3716614881943174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(232)</c:v>
                </c:pt>
                <c:pt idx="1">
                  <c:v>George Eliot Hospital - Acute Services (232)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2.6283603144976473</c:v>
                </c:pt>
                <c:pt idx="1">
                  <c:v>2.6283385118056826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George Eliot Hospital - Acute Services (418)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George Eliot Hospital - Acute Services (418)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George Eliot Hospital - Acute Services (418)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George Eliot Hospital - Acute Services (418)</c:v>
                </c:pt>
              </c:strCache>
            </c:strRef>
          </c:cat>
          <c:val>
            <c:numRef>
              <c:f>Sheet1!$G$2:$G$3</c:f>
              <c:numCache>
                <c:formatCode>0.0;;</c:formatCode>
                <c:ptCount val="2"/>
                <c:pt idx="0">
                  <c:v>9.2517733643630731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George Eliot Hospital - Acute Services (418)</c:v>
                </c:pt>
              </c:strCache>
            </c:strRef>
          </c:cat>
          <c:val>
            <c:numRef>
              <c:f>Sheet1!$H$2:$H$3</c:f>
              <c:numCache>
                <c:formatCode>0.0;;</c:formatCode>
                <c:ptCount val="2"/>
                <c:pt idx="0">
                  <c:v>0</c:v>
                </c:pt>
                <c:pt idx="1">
                  <c:v>9.2517716783484101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George Eliot Hospital - Acute Services (418)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(418)</c:v>
                </c:pt>
                <c:pt idx="1">
                  <c:v>George Eliot Hospital - Acute Services (418)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0.74822663563692693</c:v>
                </c:pt>
                <c:pt idx="1">
                  <c:v>0.74822832165158992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George Eliot Hospital - Acute Services (410)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George Eliot Hospital - Acute Services (410)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George Eliot Hospital - Acute Services (410)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George Eliot Hospital - Acute Services (410)</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George Eliot Hospital - Acute Services (410)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George Eliot Hospital - Acute Services (410)</c:v>
                </c:pt>
              </c:strCache>
            </c:strRef>
          </c:cat>
          <c:val>
            <c:numRef>
              <c:f>Sheet1!$I$2:$I$3</c:f>
              <c:numCache>
                <c:formatCode>0.0;;</c:formatCode>
                <c:ptCount val="2"/>
                <c:pt idx="0">
                  <c:v>9.4752955401883874</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(410)</c:v>
                </c:pt>
                <c:pt idx="1">
                  <c:v>George Eliot Hospital - Acute Services (410)</c:v>
                </c:pt>
              </c:strCache>
            </c:strRef>
          </c:cat>
          <c:val>
            <c:numRef>
              <c:f>Sheet1!$J$2:$J$3</c:f>
              <c:numCache>
                <c:formatCode>0.0;;</c:formatCode>
                <c:ptCount val="2"/>
                <c:pt idx="0">
                  <c:v>0</c:v>
                </c:pt>
                <c:pt idx="1">
                  <c:v>9.4752957373970688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0.52470445981161262</c:v>
                </c:pt>
                <c:pt idx="1">
                  <c:v>0.52470426260293124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George Eliot Hospital - Acute Services (416)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George Eliot Hospital - Acute Services (416)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George Eliot Hospital - Acute Services (416)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George Eliot Hospital - Acute Services (416)</c:v>
                </c:pt>
              </c:strCache>
            </c:strRef>
          </c:cat>
          <c:val>
            <c:numRef>
              <c:f>Sheet1!$G$2:$G$3</c:f>
              <c:numCache>
                <c:formatCode>0.0;;</c:formatCode>
                <c:ptCount val="2"/>
                <c:pt idx="0">
                  <c:v>8.5662498431705831</c:v>
                </c:pt>
                <c:pt idx="1">
                  <c:v>8.566253937460381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George Eliot Hospital - Acute Services (416)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George Eliot Hospital - Acute Services (416)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(416)</c:v>
                </c:pt>
                <c:pt idx="1">
                  <c:v>George Eliot Hospital - Acute Services (416)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1.4337501568294169</c:v>
                </c:pt>
                <c:pt idx="1">
                  <c:v>1.433746062539619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6.9426458995330123</c:v>
                </c:pt>
                <c:pt idx="1">
                  <c:v>7.9092654015702699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7.7548442599371921</c:v>
                </c:pt>
                <c:pt idx="1">
                  <c:v>8.9470154749655144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7.7479048920813556</c:v>
                </c:pt>
                <c:pt idx="1">
                  <c:v>6.8180880819703624</c:v>
                </c:pt>
                <c:pt idx="2">
                  <c:v>6.7190331132974954</c:v>
                </c:pt>
                <c:pt idx="3">
                  <c:v>6.239067212634632</c:v>
                </c:pt>
                <c:pt idx="4">
                  <c:v>6.6421454802968869</c:v>
                </c:pt>
                <c:pt idx="5">
                  <c:v>6.7071184593686253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6.5790582348448323</c:v>
                </c:pt>
                <c:pt idx="1">
                  <c:v>6.6515012138362462</c:v>
                </c:pt>
                <c:pt idx="2">
                  <c:v>6.8219277295752949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8.5872932967854751</c:v>
                </c:pt>
                <c:pt idx="1">
                  <c:v>8.5059782779197981</c:v>
                </c:pt>
                <c:pt idx="2">
                  <c:v>8.8247779961918571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8.4699756131897619</c:v>
                </c:pt>
                <c:pt idx="1">
                  <c:v>8.1311492849324694</c:v>
                </c:pt>
                <c:pt idx="2">
                  <c:v>8.4969317146422316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9.2746756031462603</c:v>
                </c:pt>
                <c:pt idx="1">
                  <c:v>9.2671553768047197</c:v>
                </c:pt>
                <c:pt idx="2">
                  <c:v>9.5138566066528742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3.739752594053606</c:v>
                </c:pt>
                <c:pt idx="1">
                  <c:v>3.6776232696554079</c:v>
                </c:pt>
                <c:pt idx="2">
                  <c:v>3.755015744590581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9.3068635521209977</c:v>
                </c:pt>
                <c:pt idx="1">
                  <c:v>9.1509786252032992</c:v>
                </c:pt>
                <c:pt idx="2">
                  <c:v>8.8745248902951044</c:v>
                </c:pt>
                <c:pt idx="3">
                  <c:v>9.0781145436557491</c:v>
                </c:pt>
                <c:pt idx="4">
                  <c:v>9.1288268345409236</c:v>
                </c:pt>
                <c:pt idx="5">
                  <c:v>9.1264710784186267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8.6327117564465432</c:v>
                </c:pt>
                <c:pt idx="1">
                  <c:v>8.3758356238529057</c:v>
                </c:pt>
                <c:pt idx="2">
                  <c:v>8.4921503773256841</c:v>
                </c:pt>
                <c:pt idx="3">
                  <c:v>8.5528817623319835</c:v>
                </c:pt>
                <c:pt idx="4">
                  <c:v>8.4986932061367924</c:v>
                </c:pt>
                <c:pt idx="5">
                  <c:v>8.7907202686776724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8.2653275529632051</c:v>
                </c:pt>
                <c:pt idx="1">
                  <c:v>8.3552427973791694</c:v>
                </c:pt>
                <c:pt idx="2">
                  <c:v>7.7032084791406588</c:v>
                </c:pt>
                <c:pt idx="3">
                  <c:v>7.4526336265693818</c:v>
                </c:pt>
                <c:pt idx="4">
                  <c:v>7.3555004675714848</c:v>
                </c:pt>
                <c:pt idx="5">
                  <c:v>8.7155578262753313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7.9842496617911554</c:v>
                </c:pt>
                <c:pt idx="1">
                  <c:v>8.6885696843850067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6.2852700741955507</c:v>
                </c:pt>
                <c:pt idx="1">
                  <c:v>7.311921871104218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9.6716143088306588</c:v>
                </c:pt>
                <c:pt idx="1">
                  <c:v>9.5394091138994668</c:v>
                </c:pt>
                <c:pt idx="2">
                  <c:v>9.5028693703614344</c:v>
                </c:pt>
                <c:pt idx="3">
                  <c:v>9.4731069636459697</c:v>
                </c:pt>
                <c:pt idx="4">
                  <c:v>9.6295421836755679</c:v>
                </c:pt>
                <c:pt idx="5">
                  <c:v>9.6586781978167267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8.5896374159062177</c:v>
                </c:pt>
                <c:pt idx="1">
                  <c:v>8.3946138819538998</c:v>
                </c:pt>
                <c:pt idx="2">
                  <c:v>8.1294762532224816</c:v>
                </c:pt>
                <c:pt idx="3">
                  <c:v>8.5573891426902584</c:v>
                </c:pt>
                <c:pt idx="4">
                  <c:v>8.4229781043751952</c:v>
                </c:pt>
                <c:pt idx="5">
                  <c:v>8.6159510141637785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9.2511475828219449</c:v>
                </c:pt>
                <c:pt idx="1">
                  <c:v>8.981390767031785</c:v>
                </c:pt>
                <c:pt idx="2">
                  <c:v>8.9372185476895964</c:v>
                </c:pt>
                <c:pt idx="3">
                  <c:v>8.920928238412877</c:v>
                </c:pt>
                <c:pt idx="4">
                  <c:v>8.9592230896026042</c:v>
                </c:pt>
                <c:pt idx="5">
                  <c:v>9.1853609002191163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8.4576085206797824</c:v>
                </c:pt>
                <c:pt idx="1">
                  <c:v>8.2944569594468511</c:v>
                </c:pt>
                <c:pt idx="2">
                  <c:v>8.1507993346420946</c:v>
                </c:pt>
                <c:pt idx="3">
                  <c:v>8.5590229189336249</c:v>
                </c:pt>
                <c:pt idx="4">
                  <c:v>8.500860558556159</c:v>
                </c:pt>
                <c:pt idx="5">
                  <c:v>8.7305226064574661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8.9276236728715475</c:v>
                </c:pt>
                <c:pt idx="1">
                  <c:v>8.6554927760421219</c:v>
                </c:pt>
                <c:pt idx="2">
                  <c:v>8.8429320257612414</c:v>
                </c:pt>
                <c:pt idx="3">
                  <c:v>8.7293107010941071</c:v>
                </c:pt>
                <c:pt idx="4">
                  <c:v>8.6814784943035406</c:v>
                </c:pt>
                <c:pt idx="5">
                  <c:v>8.9244328157396602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9.2726417072906173</c:v>
                </c:pt>
                <c:pt idx="1">
                  <c:v>9.0468420856828544</c:v>
                </c:pt>
                <c:pt idx="2">
                  <c:v>9.0745571104422069</c:v>
                </c:pt>
                <c:pt idx="3">
                  <c:v>9.053068567971394</c:v>
                </c:pt>
                <c:pt idx="4">
                  <c:v>9.0938779906211824</c:v>
                </c:pt>
                <c:pt idx="5">
                  <c:v>9.0844413784733682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8.7855390779242182</c:v>
                </c:pt>
                <c:pt idx="1">
                  <c:v>8.541710147329109</c:v>
                </c:pt>
                <c:pt idx="2">
                  <c:v>8.4608286348180695</c:v>
                </c:pt>
                <c:pt idx="3">
                  <c:v>8.6770337535470166</c:v>
                </c:pt>
                <c:pt idx="4">
                  <c:v>8.8594319756786604</c:v>
                </c:pt>
                <c:pt idx="5">
                  <c:v>8.8861416148601151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8.1959613616795846</c:v>
                </c:pt>
                <c:pt idx="1">
                  <c:v>7.3288528592715023</c:v>
                </c:pt>
                <c:pt idx="2">
                  <c:v>6.6725896321876386</c:v>
                </c:pt>
                <c:pt idx="3">
                  <c:v>6.8827055921648013</c:v>
                </c:pt>
                <c:pt idx="4">
                  <c:v>7.500907506982136</c:v>
                </c:pt>
                <c:pt idx="5">
                  <c:v>7.8975793656552016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7.9897751571063838</c:v>
                </c:pt>
                <c:pt idx="1">
                  <c:v>7.966274670102508</c:v>
                </c:pt>
                <c:pt idx="2">
                  <c:v>7.4560278875918673</c:v>
                </c:pt>
                <c:pt idx="3">
                  <c:v>7.5123366510616831</c:v>
                </c:pt>
                <c:pt idx="4">
                  <c:v>7.5719362784943138</c:v>
                </c:pt>
                <c:pt idx="5">
                  <c:v>7.8316870603890294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7.278753331748689</c:v>
                </c:pt>
                <c:pt idx="1">
                  <c:v>6.9872664175843431</c:v>
                </c:pt>
                <c:pt idx="2">
                  <c:v>6.8380698776025213</c:v>
                </c:pt>
                <c:pt idx="3">
                  <c:v>7.0414783616492134</c:v>
                </c:pt>
                <c:pt idx="4">
                  <c:v>7.0818661964065281</c:v>
                </c:pt>
                <c:pt idx="5">
                  <c:v>7.389000460978747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8.783758201954722</c:v>
                </c:pt>
                <c:pt idx="1">
                  <c:v>8.4579800606075182</c:v>
                </c:pt>
                <c:pt idx="2">
                  <c:v>8.5920638717044273</c:v>
                </c:pt>
                <c:pt idx="3">
                  <c:v>8.7076638388901699</c:v>
                </c:pt>
                <c:pt idx="4">
                  <c:v>8.7723960027765155</c:v>
                </c:pt>
                <c:pt idx="5">
                  <c:v>8.794699845685173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7.5841356626991354</c:v>
                </c:pt>
                <c:pt idx="1">
                  <c:v>7.6046817937394566</c:v>
                </c:pt>
                <c:pt idx="2">
                  <c:v>7.8152979680485206</c:v>
                </c:pt>
                <c:pt idx="3">
                  <c:v>7.7587801054381043</c:v>
                </c:pt>
                <c:pt idx="4">
                  <c:v>7.6885734904508984</c:v>
                </c:pt>
                <c:pt idx="5">
                  <c:v>8.1044822860895369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9.5049561097143087</c:v>
                </c:pt>
                <c:pt idx="1">
                  <c:v>9.6138263395197434</c:v>
                </c:pt>
                <c:pt idx="2">
                  <c:v>9.5416641912840401</c:v>
                </c:pt>
                <c:pt idx="3">
                  <c:v>9.5048131946423595</c:v>
                </c:pt>
                <c:pt idx="4">
                  <c:v>9.5112974118436284</c:v>
                </c:pt>
                <c:pt idx="5">
                  <c:v>9.5967717781627808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9.1735134198361195</c:v>
                </c:pt>
                <c:pt idx="1">
                  <c:v>8.8753775050684887</c:v>
                </c:pt>
                <c:pt idx="2">
                  <c:v>8.9048730923265644</c:v>
                </c:pt>
                <c:pt idx="3">
                  <c:v>8.9404246278591355</c:v>
                </c:pt>
                <c:pt idx="4">
                  <c:v>8.9462707825543468</c:v>
                </c:pt>
                <c:pt idx="5">
                  <c:v>9.1418629449753048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8.6568518491313782</c:v>
                </c:pt>
                <c:pt idx="1">
                  <c:v>8.0797669001845023</c:v>
                </c:pt>
                <c:pt idx="2">
                  <c:v>8.2882435702273121</c:v>
                </c:pt>
                <c:pt idx="3">
                  <c:v>8.1946056074417548</c:v>
                </c:pt>
                <c:pt idx="4">
                  <c:v>8.4427886935366239</c:v>
                </c:pt>
                <c:pt idx="5">
                  <c:v>8.4312737322692701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7.4176627303838982</c:v>
                </c:pt>
                <c:pt idx="1">
                  <c:v>7.264678152578564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7.7675972041741419</c:v>
                </c:pt>
                <c:pt idx="1">
                  <c:v>7.4703180682016814</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7.13231196395036</c:v>
                </c:pt>
                <c:pt idx="1">
                  <c:v>6.7985562923106393</c:v>
                </c:pt>
                <c:pt idx="2">
                  <c:v>6.9303509511260577</c:v>
                </c:pt>
                <c:pt idx="3">
                  <c:v>6.5213705662497636</c:v>
                </c:pt>
                <c:pt idx="4">
                  <c:v>6.6384764367265428</c:v>
                </c:pt>
                <c:pt idx="5">
                  <c:v>6.7905736354663464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8.5451169790630139</c:v>
                </c:pt>
                <c:pt idx="1">
                  <c:v>8.6101827592028304</c:v>
                </c:pt>
                <c:pt idx="2">
                  <c:v>8.8778205692377252</c:v>
                </c:pt>
                <c:pt idx="3">
                  <c:v>8.4229714690917437</c:v>
                </c:pt>
                <c:pt idx="4">
                  <c:v>9.0475557368327273</c:v>
                </c:pt>
                <c:pt idx="5">
                  <c:v>8.9484328845293888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7.3983311581000324</c:v>
                </c:pt>
                <c:pt idx="1">
                  <c:v>7.0207861723142244</c:v>
                </c:pt>
                <c:pt idx="2">
                  <c:v>6.5763112004731514</c:v>
                </c:pt>
                <c:pt idx="3">
                  <c:v>6.8745836349655987</c:v>
                </c:pt>
                <c:pt idx="4">
                  <c:v>6.8957666221662022</c:v>
                </c:pt>
                <c:pt idx="5">
                  <c:v>7.0536955755071373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7.2899678926634506</c:v>
                </c:pt>
                <c:pt idx="1">
                  <c:v>7.7864432370972736</c:v>
                </c:pt>
                <c:pt idx="2">
                  <c:v>7.6589341453147224</c:v>
                </c:pt>
                <c:pt idx="3">
                  <c:v>7.6710037900727723</c:v>
                </c:pt>
                <c:pt idx="4">
                  <c:v>7.7720968685346721</c:v>
                </c:pt>
                <c:pt idx="5">
                  <c:v>8.2582749954208872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9.1151956572062236</c:v>
                </c:pt>
                <c:pt idx="1">
                  <c:v>8.6288119960648526</c:v>
                </c:pt>
                <c:pt idx="2">
                  <c:v>8.8706649555453172</c:v>
                </c:pt>
                <c:pt idx="3">
                  <c:v>8.819945832489152</c:v>
                </c:pt>
                <c:pt idx="4">
                  <c:v>9.0389131218089958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4.5200164671039484</c:v>
                </c:pt>
                <c:pt idx="1">
                  <c:v>4.0678919784173742</c:v>
                </c:pt>
                <c:pt idx="2">
                  <c:v>3.7341040334496252</c:v>
                </c:pt>
                <c:pt idx="3">
                  <c:v>3.8598283397264752</c:v>
                </c:pt>
                <c:pt idx="4">
                  <c:v>4.3087889930684016</c:v>
                </c:pt>
                <c:pt idx="5">
                  <c:v>4.1505863865521384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6.8766060952115593</c:v>
                </c:pt>
                <c:pt idx="1">
                  <c:v>6.3409818768042632</c:v>
                </c:pt>
                <c:pt idx="2">
                  <c:v>6.785235468259188</c:v>
                </c:pt>
                <c:pt idx="3">
                  <c:v>6.4768103834393571</c:v>
                </c:pt>
                <c:pt idx="4">
                  <c:v>6.8598999740487159</c:v>
                </c:pt>
                <c:pt idx="5">
                  <c:v>6.8640351360149348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7.6736646186015944</c:v>
                </c:pt>
                <c:pt idx="1">
                  <c:v>7.3811059640694729</c:v>
                </c:pt>
                <c:pt idx="2">
                  <c:v>7.1957397993029968</c:v>
                </c:pt>
                <c:pt idx="3">
                  <c:v>7.4224205595724069</c:v>
                </c:pt>
                <c:pt idx="4">
                  <c:v>7.8849769017532001</c:v>
                </c:pt>
                <c:pt idx="5">
                  <c:v>8.0778887694572852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8.6263854896605636</c:v>
                </c:pt>
                <c:pt idx="1">
                  <c:v>7.7024583191558484</c:v>
                </c:pt>
                <c:pt idx="2">
                  <c:v>7.9564854131952556</c:v>
                </c:pt>
                <c:pt idx="3">
                  <c:v>8.2253794970108522</c:v>
                </c:pt>
                <c:pt idx="4">
                  <c:v>8.5684526490907427</c:v>
                </c:pt>
                <c:pt idx="5">
                  <c:v>8.3049925596210734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7.1115021602992909</c:v>
                </c:pt>
                <c:pt idx="1">
                  <c:v>7.3716396855023527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9.0994951171667147</c:v>
                </c:pt>
                <c:pt idx="1">
                  <c:v>9.1245616901690632</c:v>
                </c:pt>
                <c:pt idx="2">
                  <c:v>9.2517733643630731</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9.2710036587772127</c:v>
                </c:pt>
                <c:pt idx="1">
                  <c:v>9.0126756835101727</c:v>
                </c:pt>
                <c:pt idx="2">
                  <c:v>9.1067792391042541</c:v>
                </c:pt>
                <c:pt idx="3">
                  <c:v>9.1407576481089574</c:v>
                </c:pt>
                <c:pt idx="4">
                  <c:v>9.1738500179352922</c:v>
                </c:pt>
                <c:pt idx="5">
                  <c:v>9.4752955401883874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8.6068452271828342</c:v>
                </c:pt>
                <c:pt idx="1">
                  <c:v>8.1387254401382254</c:v>
                </c:pt>
                <c:pt idx="2">
                  <c:v>8.2120280950459712</c:v>
                </c:pt>
                <c:pt idx="3">
                  <c:v>8.2087099733904889</c:v>
                </c:pt>
                <c:pt idx="4">
                  <c:v>8.3596761660767012</c:v>
                </c:pt>
                <c:pt idx="5">
                  <c:v>8.5662498431705831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11784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RLT | George Eliot Hospital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11784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RLT | George Eliot Hospital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RLT | George Eliot Hospital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George Eliot Hospital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18994986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82227535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86%</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37%</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433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46453300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760420786"/>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719539472"/>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422101041"/>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62643229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072313104"/>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q23. How much information about your condition or treatment was given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4016709400"/>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99070991"/>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55199489"/>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George Eliot Hospital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George Eliot Hospital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433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Mental health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condition: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feeling they got the right amount of information about their condition and treatment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8207458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388558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52703983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91789253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069608639"/>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969694638"/>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87048597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1752936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576360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103871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51149969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14172579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11829508"/>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886002902"/>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301536407"/>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648254817"/>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40953286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17796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77813970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3817569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7017079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265829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62449387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3052448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898159163"/>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75179557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52302796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869981175"/>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81625823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0489116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7864480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936811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68928189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86962153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583696341"/>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57949736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51074391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74936203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7074724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8656554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906058932"/>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65893693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87250058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96508419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20947649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925525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2015932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2440868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2147589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968717146"/>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53786853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202393646"/>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28489589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07095453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6405620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3200894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093811542"/>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548557545"/>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276362686"/>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101912782"/>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2960632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8863160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045691946"/>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04862900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779338471"/>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406199782"/>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990565739"/>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933078479"/>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8398187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06210628"/>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407336351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903040661"/>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4470483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904794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539184403"/>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2774357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59970172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4053625416"/>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130469965"/>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2509533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777011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81244794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5626379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600866168"/>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152366352"/>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67656838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0311388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09361636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60172883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676519357"/>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76307323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6568362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41404325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76809659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699008789"/>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88930645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42823755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829198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2007597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9226376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453739332"/>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44424118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65234934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41584701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65976081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293962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96418939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56167439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60189664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6384325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4450726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48407149"/>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453438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4163611636"/>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432654983"/>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8736255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06601308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41440357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8192281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769752317"/>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3484413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68944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3545382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8200625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3787423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0274626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9837207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9224859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6128871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226232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1621951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6156860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5459734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0604472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4869079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3217080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1635954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581943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8016930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7188447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4185745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6394867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75101979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6023317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8512740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1158466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5264250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2400202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516234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5979354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88025838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1135165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33044284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4127808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94107063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7227069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89833610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9342040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01788232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217931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9314679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41737361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06901589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6401305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96418966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0604539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68011758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5746412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21384420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78</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91970691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410339686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3239238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10285611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2251134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3376683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38003443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14290215"/>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200800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60260862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2171918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794714616"/>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6646207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0233388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748335206"/>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30756461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4260797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95011985"/>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5830830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31548095"/>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07413535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894754378"/>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95583930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133167976"/>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97712994"/>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88465889"/>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298528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9019042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444061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5215139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509612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3711490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241130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4645114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8465007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0652094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225484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8833862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746541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2116727"/>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162117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731682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9799308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9137294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598245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682875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3670972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1416524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167156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3301536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6564333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1081894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113809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452296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7086096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66438801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958839856"/>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5389288"/>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117009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029584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3972321079"/>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486321750"/>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396874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1681327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27499761"/>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761272720"/>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858331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520288253"/>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3740334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155472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0925369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6557880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57404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4194941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828665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0683467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7667670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93305566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777814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2322217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3490516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7112386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846970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824280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3501691859"/>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2018887163"/>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733731927"/>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16539</Words>
  <Application>Microsoft Office PowerPoint</Application>
  <PresentationFormat>Widescreen</PresentationFormat>
  <Paragraphs>2140</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George Eliot Hospital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2026-09-03T08:29:55Z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